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8" r:id="rId5"/>
    <p:sldId id="257" r:id="rId6"/>
    <p:sldId id="264" r:id="rId7"/>
    <p:sldId id="265" r:id="rId8"/>
    <p:sldId id="277" r:id="rId9"/>
    <p:sldId id="278" r:id="rId10"/>
    <p:sldId id="266" r:id="rId11"/>
    <p:sldId id="259" r:id="rId12"/>
    <p:sldId id="260" r:id="rId13"/>
    <p:sldId id="261" r:id="rId14"/>
    <p:sldId id="267" r:id="rId15"/>
    <p:sldId id="269" r:id="rId16"/>
    <p:sldId id="268" r:id="rId17"/>
    <p:sldId id="270" r:id="rId18"/>
    <p:sldId id="271" r:id="rId19"/>
    <p:sldId id="262" r:id="rId20"/>
    <p:sldId id="273" r:id="rId21"/>
    <p:sldId id="274" r:id="rId2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4632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7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BD1B-6091-4929-B382-8ACC8C431E73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FD0C-6EF3-48FA-AE7E-461C628A21F8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E4D-2FA2-448B-9889-80C14900EA81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5B0-1582-49E5-AE4C-860126149E13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58EE-FA7B-42BA-BADD-C4D691B494F0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612B-D4F5-47AE-9D94-A0BC598F2CAE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E1FB-37DA-4471-AF68-67E299561317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6C49-7AB0-464F-8D9F-A02BFCF4B1E6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994DE-4944-43C4-BF79-E6E5DB31D971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CCC8-2FB9-4BDB-A913-CF1568B3CBC1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5C23C-A258-4624-9515-C0194C901698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D79AD-6627-4955-A669-260E3A640CC7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 </a:t>
            </a:r>
            <a:r>
              <a:rPr lang="en-US" altLang="zh-TW" dirty="0">
                <a:ea typeface="DFKai-SB" panose="03000509000000000000" pitchFamily="49" charset="-120"/>
              </a:rPr>
              <a:t>(B2B web service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(B2C website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 security)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40495"/>
              </p:ext>
            </p:extLst>
          </p:nvPr>
        </p:nvGraphicFramePr>
        <p:xfrm>
          <a:off x="2941320" y="1864456"/>
          <a:ext cx="6309360" cy="3483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69" y="1935478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B91FA4F-B2AD-454B-A32F-6A1849D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74" y="1936091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682853"/>
              </p:ext>
            </p:extLst>
          </p:nvPr>
        </p:nvGraphicFramePr>
        <p:xfrm>
          <a:off x="1861905" y="1875409"/>
          <a:ext cx="8120295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94" y="2128419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352" y="2128419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zh-TW" altLang="en-US" dirty="0">
                <a:ea typeface="DFKai-SB" panose="03000509000000000000" pitchFamily="49" charset="-120"/>
              </a:rPr>
              <a:t>資安系統架構設計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584" y="283223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584" y="407105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583" y="1574602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2714" y="1993272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714" y="3339220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92713" y="4858693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89549" y="3177059"/>
            <a:ext cx="1403287" cy="11407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Identity-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398" y="2453489"/>
            <a:ext cx="1403287" cy="11407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2397" y="3795319"/>
            <a:ext cx="1403287" cy="11407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Engine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55247" y="3321113"/>
            <a:ext cx="1403287" cy="11407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99582" y="5364193"/>
            <a:ext cx="1403287" cy="1140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645120" y="1993272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645119" y="346224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645120" y="485869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99738" y="4412842"/>
            <a:ext cx="856307" cy="101621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99737" y="2653080"/>
            <a:ext cx="856308" cy="8091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199738" y="3909588"/>
            <a:ext cx="856307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869" y="5804166"/>
            <a:ext cx="2047593" cy="53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623996" y="4176702"/>
            <a:ext cx="1978937" cy="162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602869" y="2688146"/>
            <a:ext cx="1982333" cy="2782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乘號 36"/>
          <p:cNvSpPr/>
          <p:nvPr/>
        </p:nvSpPr>
        <p:spPr>
          <a:xfrm>
            <a:off x="3914491" y="5637895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乘號 37"/>
          <p:cNvSpPr/>
          <p:nvPr/>
        </p:nvSpPr>
        <p:spPr>
          <a:xfrm>
            <a:off x="3903738" y="2959508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乘號 38"/>
          <p:cNvSpPr/>
          <p:nvPr/>
        </p:nvSpPr>
        <p:spPr>
          <a:xfrm>
            <a:off x="3839465" y="4306049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699922" y="1991497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94392" y="3342612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87259" y="4858693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61CBD9-E191-447E-8682-609AAC8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28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API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Gateway </a:t>
            </a:r>
            <a:r>
              <a:rPr lang="zh-TW" altLang="en-US" dirty="0">
                <a:ea typeface="DFKai-SB" panose="03000509000000000000" pitchFamily="49" charset="-120"/>
              </a:rPr>
              <a:t>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620" y="2764438"/>
            <a:ext cx="3951908" cy="37721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/>
              <a:t>Users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/users/{</a:t>
            </a:r>
            <a:r>
              <a:rPr lang="en-US" altLang="zh-TW" sz="2000" dirty="0" err="1"/>
              <a:t>userId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Products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/products/{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Orders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/orders/{</a:t>
            </a:r>
            <a:r>
              <a:rPr lang="en-US" altLang="zh-TW" sz="2000" dirty="0" err="1"/>
              <a:t>orderId</a:t>
            </a:r>
            <a:r>
              <a:rPr lang="en-US" altLang="zh-TW" sz="2000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9476672" y="2668033"/>
            <a:ext cx="1343742" cy="2931492"/>
            <a:chOff x="9147016" y="2619065"/>
            <a:chExt cx="1905000" cy="3689370"/>
          </a:xfrm>
        </p:grpSpPr>
        <p:pic>
          <p:nvPicPr>
            <p:cNvPr id="1026" name="Picture 2" descr="User Free Icon of User Interfa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244" y="2619065"/>
              <a:ext cx="1171434" cy="117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rders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74" y="5297464"/>
              <a:ext cx="951734" cy="101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pu Icon - Download gpu Icon 1132938 |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016" y="3511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924932" y="2422050"/>
            <a:ext cx="4619228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30617" y="1764293"/>
            <a:ext cx="235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Gateway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96924" y="1764293"/>
            <a:ext cx="24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Services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36364" y="2422049"/>
            <a:ext cx="1865745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8893" y="4028748"/>
            <a:ext cx="190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Client</a:t>
            </a:r>
            <a:endParaRPr lang="zh-TW" altLang="en-US" sz="36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425" y="5619187"/>
            <a:ext cx="99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589486" y="4255129"/>
            <a:ext cx="1004935" cy="2580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34543" y="3133431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60195" y="3991998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060198" y="4969764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6219C-3BEE-4F9D-AE86-98B2AA31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7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25398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status_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Customer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7778" b="6021"/>
          <a:stretch/>
        </p:blipFill>
        <p:spPr>
          <a:xfrm>
            <a:off x="3463196" y="1504950"/>
            <a:ext cx="5786255" cy="5181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F5EAF6-AA56-4568-B580-94B6D2BE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09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Seller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Admin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5811" b="25774"/>
          <a:stretch/>
        </p:blipFill>
        <p:spPr>
          <a:xfrm>
            <a:off x="968721" y="1828800"/>
            <a:ext cx="6002287" cy="46896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18218" r="27398" b="5346"/>
          <a:stretch/>
        </p:blipFill>
        <p:spPr>
          <a:xfrm>
            <a:off x="7585609" y="2648139"/>
            <a:ext cx="2934518" cy="38703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6B361-9C1E-4B90-9B0A-BB7ED3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52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1147</Words>
  <Application>Microsoft Office PowerPoint</Application>
  <PresentationFormat>寬螢幕</PresentationFormat>
  <Paragraphs>328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B2B 資安系統架構設計</vt:lpstr>
      <vt:lpstr>B2B API Gateway 設計</vt:lpstr>
      <vt:lpstr>B2C Website 網站功能設計</vt:lpstr>
      <vt:lpstr>Website API 功能設計</vt:lpstr>
      <vt:lpstr>Website API 功能設計</vt:lpstr>
      <vt:lpstr>Website API 功能設計</vt:lpstr>
      <vt:lpstr>Report 內容設計：Customer</vt:lpstr>
      <vt:lpstr>Report 內容設計：Seller、Admin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134</cp:revision>
  <dcterms:created xsi:type="dcterms:W3CDTF">2022-01-01T13:21:53Z</dcterms:created>
  <dcterms:modified xsi:type="dcterms:W3CDTF">2022-01-09T20:48:33Z</dcterms:modified>
</cp:coreProperties>
</file>